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TRI" initials="K" lastIdx="2" clrIdx="0">
    <p:extLst>
      <p:ext uri="{19B8F6BF-5375-455C-9EA6-DF929625EA0E}">
        <p15:presenceInfo xmlns:p15="http://schemas.microsoft.com/office/powerpoint/2012/main" userId="KIT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1E61D-D876-40CE-9BCC-47C8E8192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4D21CA-9C22-4F5C-B926-41A24C435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DCAB0B-C432-48D6-9EDE-C4AE04F39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8E82E6-DA53-4F42-9BB1-9B94991A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B5ED52-5ED6-4857-9A7A-A7EEC460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57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D6635-DB21-43C7-AB77-0CD46B25A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888087-66BA-4B7B-A6C1-59C7A4611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F3EC6-71E6-46FB-BD11-CE035F52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78C00-B862-4205-8045-5F3BFE79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FA5DB-F5F3-486A-9402-374EA7296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1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44C47E-3B8F-43AC-B9F1-1B6B579CA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4ECFF2-B1F8-4EF1-891F-7BFE3AAE0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DAE0D7-A5D7-473E-BF5A-9E1918F80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E8859-4BA1-4157-9B1F-6C42B3225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F24972-44AF-43A4-8B3F-D65D123C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151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2D87D-AAA9-4860-B769-67EF0CA7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0A4153-576B-496E-8E14-986607657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7B0D43-F0AC-4551-B5FE-E86E1D1B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223FC8-A17A-4FA0-BA46-E2E3543F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C7B9EA-FF7A-4737-BE53-C56DC462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1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FAD99-B5FD-41D8-8FBA-5A37B07F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767BD8-131E-4C0F-BE06-7B387CFD3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A69D3D-4A5B-4AAA-9EE9-E48D33BE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204BB-C5D3-45C0-A196-508F4D11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1425A0-820F-4CF0-A437-9B917992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53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189B3-8376-48E3-917A-2E1837FE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D86F2-D2E3-47D0-8C5C-98C6EB399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F045AE-D98B-404A-A2FA-BD355657F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977B6E-D1C2-4B02-859E-7B660D7D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04E8FA-41B0-4722-B865-521A89F3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AED0D9-ECF0-42D0-A926-7E18689E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4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98AC1-A498-42AC-96BA-F9EEA0F34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869D14-9DF3-4EF2-A1FE-AF9F5D3A0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6BC979-082B-45C1-B52F-703B03DAD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208104-FEFE-470F-A878-A564E0BE3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09E6F9-BACF-4015-A751-641EBCF86B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4DE3D3-56B3-4290-B51C-65615903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70B205-A36E-41AB-BC86-CA8B8A37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5F83AD-C162-4C55-AD5D-C83F578B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2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72791-8667-4F15-8547-C2941577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2D8A9-CABD-444B-B85C-9265BB94E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5736D8-57C7-4DE8-A423-78EE77F7F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83764B-93D2-43BA-AAB1-6174A55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41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184CD4-6C13-41B6-B9AB-E81A29A2E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F7CC1D-E1F2-4904-B6AA-F35F851F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126445-647A-4C62-89E9-34AA7998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264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BB838-1B8E-417B-A290-49B67E4C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1B713-BD63-41F3-9FE5-64A5D4B9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089348-235B-496C-BA84-CBD833C91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6B379B-E489-4C50-A4E8-91D71F20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ECE29B-FD8B-49B2-87C9-333D43009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180B75-3472-4672-95FB-4C86446F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26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1DFBE-79D8-44D6-A35A-C4C5B825D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FAF46D-8B7E-444E-AE9A-A8A3D8AEDA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4EAF27-6EF6-4B3C-938E-B10423BCA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D4B15-1E7F-448E-9D83-F6E1F4BE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668EEB-4220-44AD-9406-E5316BD0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16AE45-574D-4385-8A93-25B4A5F6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02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A7F94E-34C6-4118-A4D8-76BAB8CD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710312-E7B4-49EF-80C5-741AAAE4A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BBA48D-45FF-4CC8-9FBE-438CA5F2A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A2F27-1B3B-4D91-A922-C5DA17D8FD46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79B529-313F-4082-B810-F78F75DB3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21E5E-2681-4609-BA1A-E61F34BC9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327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AA81DA-3F66-4703-9572-DEAF7BBA39A2}"/>
              </a:ext>
            </a:extLst>
          </p:cNvPr>
          <p:cNvSpPr/>
          <p:nvPr/>
        </p:nvSpPr>
        <p:spPr>
          <a:xfrm>
            <a:off x="4901966" y="453004"/>
            <a:ext cx="1778466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게임실행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F42B44-2349-4198-B8D8-D23266625651}"/>
              </a:ext>
            </a:extLst>
          </p:cNvPr>
          <p:cNvSpPr/>
          <p:nvPr/>
        </p:nvSpPr>
        <p:spPr>
          <a:xfrm>
            <a:off x="4701329" y="1590411"/>
            <a:ext cx="2179740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Intro(</a:t>
            </a:r>
            <a:r>
              <a:rPr lang="ko-KR" altLang="en-US" sz="2800" dirty="0">
                <a:solidFill>
                  <a:schemeClr val="tx1"/>
                </a:solidFill>
              </a:rPr>
              <a:t>줄거리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4286773" y="2926708"/>
            <a:ext cx="3008852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초능력 동료 </a:t>
            </a:r>
            <a:r>
              <a:rPr lang="en-US" altLang="ko-KR" sz="2800" dirty="0">
                <a:solidFill>
                  <a:schemeClr val="tx1"/>
                </a:solidFill>
              </a:rPr>
              <a:t>2</a:t>
            </a:r>
            <a:r>
              <a:rPr lang="ko-KR" altLang="en-US" sz="2800" dirty="0">
                <a:solidFill>
                  <a:schemeClr val="tx1"/>
                </a:solidFill>
              </a:rPr>
              <a:t>명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35D770-F475-4CEF-8E2A-560A0B325A9A}"/>
              </a:ext>
            </a:extLst>
          </p:cNvPr>
          <p:cNvSpPr/>
          <p:nvPr/>
        </p:nvSpPr>
        <p:spPr>
          <a:xfrm>
            <a:off x="4286773" y="4439174"/>
            <a:ext cx="3008852" cy="73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스토리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370313" y="5679347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Ending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동료 전부 구함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195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239652" y="563173"/>
            <a:ext cx="5870791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4_End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버베나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>
                <a:solidFill>
                  <a:schemeClr val="tx1"/>
                </a:solidFill>
              </a:rPr>
              <a:t>장미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473208" y="3008744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다음은 </a:t>
            </a:r>
            <a:r>
              <a:rPr lang="ko-KR" altLang="en-US" sz="1100" dirty="0" err="1">
                <a:solidFill>
                  <a:schemeClr val="tx1"/>
                </a:solidFill>
              </a:rPr>
              <a:t>버베나에요</a:t>
            </a:r>
            <a:r>
              <a:rPr lang="ko-KR" altLang="en-US" sz="1100" dirty="0">
                <a:solidFill>
                  <a:schemeClr val="tx1"/>
                </a:solidFill>
              </a:rPr>
              <a:t> 중력을 자유롭게 조정할 수 있는 능력이 있어요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3505096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995061" y="2267526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5231B-799F-4D31-BB34-E238B5439B94}"/>
              </a:ext>
            </a:extLst>
          </p:cNvPr>
          <p:cNvSpPr/>
          <p:nvPr/>
        </p:nvSpPr>
        <p:spPr>
          <a:xfrm>
            <a:off x="6096000" y="3403409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 저도 작은 힘이지만 </a:t>
            </a:r>
            <a:r>
              <a:rPr lang="ko-KR" altLang="en-US" sz="1100" dirty="0" err="1">
                <a:solidFill>
                  <a:schemeClr val="tx1"/>
                </a:solidFill>
              </a:rPr>
              <a:t>도와드릴게요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461E7C-A5F2-4ECC-81A2-F9C676E0F75F}"/>
              </a:ext>
            </a:extLst>
          </p:cNvPr>
          <p:cNvSpPr txBox="1"/>
          <p:nvPr/>
        </p:nvSpPr>
        <p:spPr>
          <a:xfrm>
            <a:off x="6276057" y="229298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티보치나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584ECEC-0BB3-43F3-9BB4-B8B9358703F6}"/>
              </a:ext>
            </a:extLst>
          </p:cNvPr>
          <p:cNvSpPr/>
          <p:nvPr/>
        </p:nvSpPr>
        <p:spPr>
          <a:xfrm>
            <a:off x="8664429" y="3723589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이제 얼마 </a:t>
            </a:r>
            <a:r>
              <a:rPr lang="ko-KR" altLang="en-US" sz="1100" dirty="0" err="1">
                <a:solidFill>
                  <a:schemeClr val="tx1"/>
                </a:solidFill>
              </a:rPr>
              <a:t>안남은거</a:t>
            </a:r>
            <a:r>
              <a:rPr lang="ko-KR" altLang="en-US" sz="1100" dirty="0">
                <a:solidFill>
                  <a:schemeClr val="tx1"/>
                </a:solidFill>
              </a:rPr>
              <a:t> 같으니 </a:t>
            </a:r>
            <a:r>
              <a:rPr lang="ko-KR" altLang="en-US" sz="1100" dirty="0" err="1">
                <a:solidFill>
                  <a:schemeClr val="tx1"/>
                </a:solidFill>
              </a:rPr>
              <a:t>힘내보자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32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964734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Ending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동료 전부 구함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88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한란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똑똑함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정신조작</a:t>
            </a:r>
            <a:r>
              <a:rPr lang="en-US" altLang="ko-KR" dirty="0"/>
              <a:t>(</a:t>
            </a:r>
            <a:r>
              <a:rPr lang="ko-KR" altLang="en-US" dirty="0"/>
              <a:t>스턴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F76385-A346-45F8-9CC3-EDEB6FF76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61" y="1745582"/>
            <a:ext cx="5041306" cy="44874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DF862A-5844-4F2D-80D3-ACDCE70CD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47" y="3129797"/>
            <a:ext cx="3674938" cy="357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61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아이리스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강인함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신체강화</a:t>
            </a:r>
            <a:r>
              <a:rPr lang="en-US" altLang="ko-KR" dirty="0"/>
              <a:t>(</a:t>
            </a:r>
            <a:r>
              <a:rPr lang="ko-KR" altLang="en-US" dirty="0" err="1"/>
              <a:t>스텟상승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6888B4-DC12-49BA-BE03-45FE5C859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047" y="1512116"/>
            <a:ext cx="4466897" cy="49677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11AF42-83FC-48D6-87C2-00E09E17A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09" y="3040906"/>
            <a:ext cx="3258005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88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티보치나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순수함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원소</a:t>
            </a:r>
            <a:r>
              <a:rPr lang="en-US" altLang="ko-KR" dirty="0"/>
              <a:t>(</a:t>
            </a:r>
            <a:r>
              <a:rPr lang="ko-KR" altLang="en-US" dirty="0"/>
              <a:t>불</a:t>
            </a:r>
            <a:r>
              <a:rPr lang="en-US" altLang="ko-KR" dirty="0"/>
              <a:t>, </a:t>
            </a:r>
            <a:r>
              <a:rPr lang="ko-KR" altLang="en-US" dirty="0"/>
              <a:t>물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A87BE6-8859-418F-98CA-28EA6664E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918" y="1744040"/>
            <a:ext cx="4588996" cy="49285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962F8B-6B50-4E97-BAE5-F35B5A667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78" y="3378666"/>
            <a:ext cx="3235612" cy="361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34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버베나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호기심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중력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41EB1-C9B4-40FC-BE8B-787C4626D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14" y="1929468"/>
            <a:ext cx="4991800" cy="49285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5C167B-C8D3-4FC9-B4DC-A1A3E00E3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57" y="3129797"/>
            <a:ext cx="2800741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5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장미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자존심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/>
              <a:t>회피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29EE2-30D1-4F8E-B55F-50A14A47E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64" y="1929468"/>
            <a:ext cx="5120641" cy="45258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B640C5-4E63-4298-9EFE-4016E742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20" y="3129796"/>
            <a:ext cx="2528160" cy="290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5F42B44-2349-4198-B8D8-D23266625651}"/>
              </a:ext>
            </a:extLst>
          </p:cNvPr>
          <p:cNvSpPr/>
          <p:nvPr/>
        </p:nvSpPr>
        <p:spPr>
          <a:xfrm>
            <a:off x="5006130" y="952848"/>
            <a:ext cx="2179740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Intro(</a:t>
            </a:r>
            <a:r>
              <a:rPr lang="ko-KR" altLang="en-US" sz="2800" dirty="0">
                <a:solidFill>
                  <a:schemeClr val="tx1"/>
                </a:solidFill>
              </a:rPr>
              <a:t>줄거리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F26AE-20FC-4FB3-9759-30AF2AD1F0C0}"/>
              </a:ext>
            </a:extLst>
          </p:cNvPr>
          <p:cNvSpPr txBox="1"/>
          <p:nvPr/>
        </p:nvSpPr>
        <p:spPr>
          <a:xfrm>
            <a:off x="2483141" y="1845578"/>
            <a:ext cx="67028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한국에서 태어나서 평범하게 </a:t>
            </a:r>
            <a:r>
              <a:rPr lang="en-US" altLang="ko-KR" dirty="0"/>
              <a:t>17</a:t>
            </a:r>
            <a:r>
              <a:rPr lang="ko-KR" altLang="en-US" dirty="0"/>
              <a:t>살까지 살았었는데 </a:t>
            </a:r>
            <a:br>
              <a:rPr lang="ko-KR" altLang="en-US" dirty="0"/>
            </a:br>
            <a:r>
              <a:rPr lang="ko-KR" altLang="en-US" dirty="0"/>
              <a:t>어느 날 자고 일어나보니 세계가 바뀌어 있었다</a:t>
            </a:r>
            <a:r>
              <a:rPr lang="en-US" altLang="ko-KR" dirty="0"/>
              <a:t>. </a:t>
            </a:r>
            <a:br>
              <a:rPr lang="ko-KR" altLang="en-US" dirty="0"/>
            </a:br>
            <a:r>
              <a:rPr lang="ko-KR" altLang="en-US" dirty="0"/>
              <a:t>이 세계는 외계인에 의해서 위험에 처해있는 것 같다</a:t>
            </a:r>
            <a:r>
              <a:rPr lang="en-US" altLang="ko-KR" dirty="0"/>
              <a:t>. </a:t>
            </a:r>
            <a:br>
              <a:rPr lang="ko-KR" altLang="en-US" dirty="0"/>
            </a:br>
            <a:r>
              <a:rPr lang="ko-KR" altLang="en-US" dirty="0"/>
              <a:t>이 세계를 구해줄 구원자를 소환했다고 하는데 그 구원자가 아마도 나인 것 같다</a:t>
            </a:r>
            <a:r>
              <a:rPr lang="en-US" altLang="ko-KR" dirty="0"/>
              <a:t>… </a:t>
            </a:r>
            <a:r>
              <a:rPr lang="ko-KR" altLang="en-US" dirty="0"/>
              <a:t>다행인 것은 이 세계에서 눈을 떠보니 몸이 가벼워지고 주변이 선명하게 보이는 등 신체 능력이 향상된 것 같다</a:t>
            </a:r>
            <a:r>
              <a:rPr lang="en-US" altLang="ko-KR" dirty="0"/>
              <a:t>. </a:t>
            </a:r>
            <a:r>
              <a:rPr lang="ko-KR" altLang="en-US" dirty="0"/>
              <a:t>아마 세계 간의 밀도 차이 때문에 그렇게 느끼는 것 같다</a:t>
            </a:r>
            <a:r>
              <a:rPr lang="en-US" altLang="ko-KR" dirty="0"/>
              <a:t>. </a:t>
            </a:r>
            <a:r>
              <a:rPr lang="ko-KR" altLang="en-US" dirty="0"/>
              <a:t>지구에 있다가 달에 가면 중력이 줄어들어 점프를 더 높게 뛸 수 있듯이 그리고 다른 세계에서 </a:t>
            </a:r>
            <a:r>
              <a:rPr lang="en-US" altLang="ko-KR" dirty="0"/>
              <a:t>17</a:t>
            </a:r>
            <a:r>
              <a:rPr lang="ko-KR" altLang="en-US" dirty="0"/>
              <a:t>년 동안 살아온 나는 이 세계에서 밀도차로 인해 공간을 왜곡시켜서 주변에 영향을 끼칠 수 있는 것 같다</a:t>
            </a:r>
            <a:r>
              <a:rPr lang="en-US" altLang="ko-KR" dirty="0"/>
              <a:t>. </a:t>
            </a:r>
            <a:r>
              <a:rPr lang="ko-KR" altLang="en-US" dirty="0"/>
              <a:t>이 세계 전이를 경험함으로 밀도 차이를 느낄 수 있는데 그 느낌이 어떤 신호같이 리듬으로 느껴진다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23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583496" y="741027"/>
            <a:ext cx="5025008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 </a:t>
            </a:r>
            <a:r>
              <a:rPr lang="en-US" altLang="ko-KR" sz="2800" dirty="0">
                <a:solidFill>
                  <a:schemeClr val="tx1"/>
                </a:solidFill>
              </a:rPr>
              <a:t>– Stage 1_Start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1477820" y="300874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 동료들을 구해주세요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4916267" y="4514272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일단 </a:t>
            </a:r>
            <a:r>
              <a:rPr lang="ko-KR" altLang="en-US" sz="1100" dirty="0" err="1">
                <a:solidFill>
                  <a:schemeClr val="tx1"/>
                </a:solidFill>
              </a:rPr>
              <a:t>몸좀</a:t>
            </a:r>
            <a:r>
              <a:rPr lang="ko-KR" altLang="en-US" sz="1100" dirty="0">
                <a:solidFill>
                  <a:schemeClr val="tx1"/>
                </a:solidFill>
              </a:rPr>
              <a:t> 풀어 볼까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5216450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1999673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5231B-799F-4D31-BB34-E238B5439B94}"/>
              </a:ext>
            </a:extLst>
          </p:cNvPr>
          <p:cNvSpPr/>
          <p:nvPr/>
        </p:nvSpPr>
        <p:spPr>
          <a:xfrm>
            <a:off x="8608504" y="4934526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감도 </a:t>
            </a:r>
            <a:r>
              <a:rPr lang="ko-KR" altLang="en-US" sz="1100" dirty="0" err="1">
                <a:solidFill>
                  <a:schemeClr val="tx1"/>
                </a:solidFill>
              </a:rPr>
              <a:t>안잡히지만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어떻게든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해볼게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A45B8B2-9C3A-4C72-B447-E39AAAF5797D}"/>
              </a:ext>
            </a:extLst>
          </p:cNvPr>
          <p:cNvSpPr/>
          <p:nvPr/>
        </p:nvSpPr>
        <p:spPr>
          <a:xfrm>
            <a:off x="1477820" y="4094018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세계를 왜곡하는 힘으로 저희에게 </a:t>
            </a:r>
            <a:r>
              <a:rPr lang="ko-KR" altLang="en-US" sz="1100" dirty="0" err="1">
                <a:solidFill>
                  <a:schemeClr val="tx1"/>
                </a:solidFill>
              </a:rPr>
              <a:t>힘을주세요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13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583496" y="741027"/>
            <a:ext cx="5025008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 </a:t>
            </a:r>
            <a:r>
              <a:rPr lang="en-US" altLang="ko-KR" sz="2800" dirty="0">
                <a:solidFill>
                  <a:schemeClr val="tx1"/>
                </a:solidFill>
              </a:rPr>
              <a:t>– Stage 1_End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초능력 동료 </a:t>
            </a:r>
            <a:r>
              <a:rPr lang="en-US" altLang="ko-KR" sz="2800" dirty="0">
                <a:solidFill>
                  <a:schemeClr val="tx1"/>
                </a:solidFill>
              </a:rPr>
              <a:t>2</a:t>
            </a:r>
            <a:r>
              <a:rPr lang="ko-KR" altLang="en-US" sz="2800" dirty="0">
                <a:solidFill>
                  <a:schemeClr val="tx1"/>
                </a:solidFill>
              </a:rPr>
              <a:t>명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1477820" y="300874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굉장해요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5008631" y="3428999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제법이야 애송이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5216450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1999673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5231B-799F-4D31-BB34-E238B5439B94}"/>
              </a:ext>
            </a:extLst>
          </p:cNvPr>
          <p:cNvSpPr/>
          <p:nvPr/>
        </p:nvSpPr>
        <p:spPr>
          <a:xfrm>
            <a:off x="8613123" y="3849253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점점 감이 잡히는 </a:t>
            </a:r>
            <a:r>
              <a:rPr lang="ko-KR" altLang="en-US" sz="1100" dirty="0" err="1">
                <a:solidFill>
                  <a:schemeClr val="tx1"/>
                </a:solidFill>
              </a:rPr>
              <a:t>건지도</a:t>
            </a:r>
            <a:r>
              <a:rPr lang="en-US" altLang="ko-KR" sz="1100" dirty="0">
                <a:solidFill>
                  <a:schemeClr val="tx1"/>
                </a:solidFill>
              </a:rPr>
              <a:t>?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802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239653" y="563173"/>
            <a:ext cx="5025008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2_Start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1477820" y="300874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 우리의 동료 </a:t>
            </a:r>
            <a:r>
              <a:rPr lang="ko-KR" altLang="en-US" sz="1100" dirty="0" err="1">
                <a:solidFill>
                  <a:schemeClr val="tx1"/>
                </a:solidFill>
              </a:rPr>
              <a:t>티보치나에요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4916266" y="5110016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티보치나</a:t>
            </a:r>
            <a:r>
              <a:rPr lang="ko-KR" altLang="en-US" sz="1100" dirty="0">
                <a:solidFill>
                  <a:schemeClr val="tx1"/>
                </a:solidFill>
              </a:rPr>
              <a:t> 한판 붙어보자고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5216450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1999673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5CC8258-197E-4C87-A02C-B90DB1C2D11A}"/>
              </a:ext>
            </a:extLst>
          </p:cNvPr>
          <p:cNvSpPr/>
          <p:nvPr/>
        </p:nvSpPr>
        <p:spPr>
          <a:xfrm>
            <a:off x="1477819" y="3849253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지금은 외계인에게 </a:t>
            </a:r>
            <a:r>
              <a:rPr lang="ko-KR" altLang="en-US" sz="1100" dirty="0" err="1">
                <a:solidFill>
                  <a:schemeClr val="tx1"/>
                </a:solidFill>
              </a:rPr>
              <a:t>세뇌당해서</a:t>
            </a:r>
            <a:r>
              <a:rPr lang="ko-KR" altLang="en-US" sz="1100" dirty="0">
                <a:solidFill>
                  <a:schemeClr val="tx1"/>
                </a:solidFill>
              </a:rPr>
              <a:t> 우리를 공격하지만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A0DAB93-F161-4AD5-B1B9-D3C72C98FC93}"/>
              </a:ext>
            </a:extLst>
          </p:cNvPr>
          <p:cNvSpPr/>
          <p:nvPr/>
        </p:nvSpPr>
        <p:spPr>
          <a:xfrm>
            <a:off x="1477818" y="4689762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전투를 승리해서 마음에 틈이 생기면 제가 세뇌를 풀 수 있어요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EB3DE7E-E137-4FC2-BF0C-1F6E61CF4789}"/>
              </a:ext>
            </a:extLst>
          </p:cNvPr>
          <p:cNvSpPr/>
          <p:nvPr/>
        </p:nvSpPr>
        <p:spPr>
          <a:xfrm>
            <a:off x="8603886" y="5530270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티보치나씨</a:t>
            </a:r>
            <a:r>
              <a:rPr lang="ko-KR" altLang="en-US" sz="1100" dirty="0">
                <a:solidFill>
                  <a:schemeClr val="tx1"/>
                </a:solidFill>
              </a:rPr>
              <a:t> 내가 </a:t>
            </a:r>
            <a:r>
              <a:rPr lang="ko-KR" altLang="en-US" sz="1100" dirty="0" err="1">
                <a:solidFill>
                  <a:schemeClr val="tx1"/>
                </a:solidFill>
              </a:rPr>
              <a:t>구해줄게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79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815090" y="3008744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굉장해요</a:t>
            </a:r>
            <a:r>
              <a:rPr lang="en-US" altLang="ko-KR" sz="1100" dirty="0">
                <a:solidFill>
                  <a:schemeClr val="tx1"/>
                </a:solidFill>
              </a:rPr>
              <a:t>! </a:t>
            </a:r>
            <a:r>
              <a:rPr lang="ko-KR" altLang="en-US" sz="1100" dirty="0">
                <a:solidFill>
                  <a:schemeClr val="tx1"/>
                </a:solidFill>
              </a:rPr>
              <a:t>그러면 세뇌를 </a:t>
            </a:r>
            <a:r>
              <a:rPr lang="ko-KR" altLang="en-US" sz="1100" dirty="0" err="1">
                <a:solidFill>
                  <a:schemeClr val="tx1"/>
                </a:solidFill>
              </a:rPr>
              <a:t>풀어볼게요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5889475" y="3428998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티보치나</a:t>
            </a:r>
            <a:r>
              <a:rPr lang="ko-KR" altLang="en-US" sz="1100" dirty="0">
                <a:solidFill>
                  <a:schemeClr val="tx1"/>
                </a:solidFill>
              </a:rPr>
              <a:t> 정신차려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6096000" y="2278415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1306694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EC1AD4-F9EB-44E8-BE98-D89DDD962B94}"/>
              </a:ext>
            </a:extLst>
          </p:cNvPr>
          <p:cNvSpPr/>
          <p:nvPr/>
        </p:nvSpPr>
        <p:spPr>
          <a:xfrm>
            <a:off x="3239653" y="563173"/>
            <a:ext cx="5025008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2_End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403E62-E8C0-4F59-8672-94C510ECF051}"/>
              </a:ext>
            </a:extLst>
          </p:cNvPr>
          <p:cNvSpPr txBox="1"/>
          <p:nvPr/>
        </p:nvSpPr>
        <p:spPr>
          <a:xfrm>
            <a:off x="3464549" y="2264136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티보치나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DD83AA5-40E6-4629-BA6A-BEA5DC8AC605}"/>
              </a:ext>
            </a:extLst>
          </p:cNvPr>
          <p:cNvSpPr/>
          <p:nvPr/>
        </p:nvSpPr>
        <p:spPr>
          <a:xfrm>
            <a:off x="3302041" y="3849252"/>
            <a:ext cx="1671781" cy="8405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내가 지금까지 </a:t>
            </a:r>
            <a:r>
              <a:rPr lang="ko-KR" altLang="en-US" sz="1100" dirty="0" err="1">
                <a:solidFill>
                  <a:schemeClr val="tx1"/>
                </a:solidFill>
              </a:rPr>
              <a:t>무슨짓을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한거지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268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239653" y="563173"/>
            <a:ext cx="5025008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3_Start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 err="1">
                <a:solidFill>
                  <a:schemeClr val="tx1"/>
                </a:solidFill>
              </a:rPr>
              <a:t>버베나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3239653" y="3943947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그냥 가서 한대만 때리면 해결되는 </a:t>
            </a:r>
            <a:r>
              <a:rPr lang="ko-KR" altLang="en-US" sz="1100" dirty="0" err="1">
                <a:solidFill>
                  <a:schemeClr val="tx1"/>
                </a:solidFill>
              </a:rPr>
              <a:t>문제라구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5231B-799F-4D31-BB34-E238B5439B94}"/>
              </a:ext>
            </a:extLst>
          </p:cNvPr>
          <p:cNvSpPr/>
          <p:nvPr/>
        </p:nvSpPr>
        <p:spPr>
          <a:xfrm>
            <a:off x="8690784" y="3428999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중력이라니</a:t>
            </a:r>
            <a:r>
              <a:rPr lang="en-US" altLang="ko-KR" sz="1100" dirty="0">
                <a:solidFill>
                  <a:schemeClr val="tx1"/>
                </a:solidFill>
              </a:rPr>
              <a:t>.. </a:t>
            </a:r>
            <a:r>
              <a:rPr lang="ko-KR" altLang="en-US" sz="1100" dirty="0">
                <a:solidFill>
                  <a:schemeClr val="tx1"/>
                </a:solidFill>
              </a:rPr>
              <a:t>너무 대단한 </a:t>
            </a:r>
            <a:r>
              <a:rPr lang="ko-KR" altLang="en-US" sz="1100" dirty="0" err="1">
                <a:solidFill>
                  <a:schemeClr val="tx1"/>
                </a:solidFill>
              </a:rPr>
              <a:t>능력아니야</a:t>
            </a:r>
            <a:r>
              <a:rPr lang="en-US" altLang="ko-KR" sz="1100" dirty="0">
                <a:solidFill>
                  <a:schemeClr val="tx1"/>
                </a:solidFill>
              </a:rPr>
              <a:t>?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41A3E1B-46F4-475B-9814-5C83E562C2FC}"/>
              </a:ext>
            </a:extLst>
          </p:cNvPr>
          <p:cNvSpPr/>
          <p:nvPr/>
        </p:nvSpPr>
        <p:spPr>
          <a:xfrm>
            <a:off x="443747" y="300874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다음은 </a:t>
            </a:r>
            <a:r>
              <a:rPr lang="ko-KR" altLang="en-US" sz="1100" dirty="0" err="1">
                <a:solidFill>
                  <a:schemeClr val="tx1"/>
                </a:solidFill>
              </a:rPr>
              <a:t>버베나에요</a:t>
            </a:r>
            <a:r>
              <a:rPr lang="ko-KR" altLang="en-US" sz="1100" dirty="0">
                <a:solidFill>
                  <a:schemeClr val="tx1"/>
                </a:solidFill>
              </a:rPr>
              <a:t> 중력을 자유롭게 조정할 수 있는 능력이 있어요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6577DF0-7641-4AFF-BA49-C2A9D5733138}"/>
              </a:ext>
            </a:extLst>
          </p:cNvPr>
          <p:cNvSpPr/>
          <p:nvPr/>
        </p:nvSpPr>
        <p:spPr>
          <a:xfrm>
            <a:off x="6096000" y="4784455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 저도 작은 힘이지만 </a:t>
            </a:r>
            <a:r>
              <a:rPr lang="ko-KR" altLang="en-US" sz="1100" dirty="0" err="1">
                <a:solidFill>
                  <a:schemeClr val="tx1"/>
                </a:solidFill>
              </a:rPr>
              <a:t>도와드릴게요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2AA54-6D2F-4FC6-89E9-191AAEFF2399}"/>
              </a:ext>
            </a:extLst>
          </p:cNvPr>
          <p:cNvSpPr txBox="1"/>
          <p:nvPr/>
        </p:nvSpPr>
        <p:spPr>
          <a:xfrm>
            <a:off x="3505096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5736CE-BD68-4CA5-89FC-F2405092CDE2}"/>
              </a:ext>
            </a:extLst>
          </p:cNvPr>
          <p:cNvSpPr txBox="1"/>
          <p:nvPr/>
        </p:nvSpPr>
        <p:spPr>
          <a:xfrm>
            <a:off x="995061" y="2267526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DE507-16D3-47AE-80BE-8B13DF9A8E94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EC0339-E7DE-4CA0-B7A8-79202CEF51FA}"/>
              </a:ext>
            </a:extLst>
          </p:cNvPr>
          <p:cNvSpPr txBox="1"/>
          <p:nvPr/>
        </p:nvSpPr>
        <p:spPr>
          <a:xfrm>
            <a:off x="6276057" y="229298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티보치나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FDACCF3-909A-4C39-AF99-F31E482E5586}"/>
              </a:ext>
            </a:extLst>
          </p:cNvPr>
          <p:cNvSpPr/>
          <p:nvPr/>
        </p:nvSpPr>
        <p:spPr>
          <a:xfrm>
            <a:off x="8690784" y="4364201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그게 어렵지 않을까요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964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239653" y="563173"/>
            <a:ext cx="5025008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3_End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 err="1">
                <a:solidFill>
                  <a:schemeClr val="tx1"/>
                </a:solidFill>
              </a:rPr>
              <a:t>버베나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E4C3AA-0555-4D79-9C2F-CE180D686C52}"/>
              </a:ext>
            </a:extLst>
          </p:cNvPr>
          <p:cNvSpPr/>
          <p:nvPr/>
        </p:nvSpPr>
        <p:spPr>
          <a:xfrm>
            <a:off x="473208" y="3008744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잠시만 조용해 주세요</a:t>
            </a:r>
            <a:r>
              <a:rPr lang="en-US" altLang="ko-KR" sz="1100" dirty="0">
                <a:solidFill>
                  <a:schemeClr val="tx1"/>
                </a:solidFill>
              </a:rPr>
              <a:t>! </a:t>
            </a:r>
            <a:r>
              <a:rPr lang="ko-KR" altLang="en-US" sz="1100" dirty="0" err="1">
                <a:solidFill>
                  <a:schemeClr val="tx1"/>
                </a:solidFill>
              </a:rPr>
              <a:t>히얍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2873485" y="2238034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995061" y="223303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927863" y="223303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5231B-799F-4D31-BB34-E238B5439B94}"/>
              </a:ext>
            </a:extLst>
          </p:cNvPr>
          <p:cNvSpPr/>
          <p:nvPr/>
        </p:nvSpPr>
        <p:spPr>
          <a:xfrm>
            <a:off x="4916266" y="3301235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읔</a:t>
            </a:r>
            <a:r>
              <a:rPr lang="en-US" altLang="ko-KR" sz="1100" dirty="0">
                <a:solidFill>
                  <a:schemeClr val="tx1"/>
                </a:solidFill>
              </a:rPr>
              <a:t>.. </a:t>
            </a:r>
            <a:r>
              <a:rPr lang="ko-KR" altLang="en-US" sz="1100" dirty="0">
                <a:solidFill>
                  <a:schemeClr val="tx1"/>
                </a:solidFill>
              </a:rPr>
              <a:t>내가 지금까지 한일들이 믿겨지지 </a:t>
            </a:r>
            <a:r>
              <a:rPr lang="ko-KR" altLang="en-US" sz="1100" dirty="0" err="1">
                <a:solidFill>
                  <a:schemeClr val="tx1"/>
                </a:solidFill>
              </a:rPr>
              <a:t>않는걸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461E7C-A5F2-4ECC-81A2-F9C676E0F75F}"/>
              </a:ext>
            </a:extLst>
          </p:cNvPr>
          <p:cNvSpPr txBox="1"/>
          <p:nvPr/>
        </p:nvSpPr>
        <p:spPr>
          <a:xfrm>
            <a:off x="7287365" y="223303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티보치나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584ECEC-0BB3-43F3-9BB4-B8B9358703F6}"/>
              </a:ext>
            </a:extLst>
          </p:cNvPr>
          <p:cNvSpPr/>
          <p:nvPr/>
        </p:nvSpPr>
        <p:spPr>
          <a:xfrm>
            <a:off x="9545273" y="3721489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안녕하세요 </a:t>
            </a:r>
            <a:r>
              <a:rPr lang="ko-KR" altLang="en-US" sz="1100" dirty="0" err="1">
                <a:solidFill>
                  <a:schemeClr val="tx1"/>
                </a:solidFill>
              </a:rPr>
              <a:t>버베나씨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47A39-7044-49DE-9B55-9CD9AD1C62DB}"/>
              </a:ext>
            </a:extLst>
          </p:cNvPr>
          <p:cNvSpPr txBox="1"/>
          <p:nvPr/>
        </p:nvSpPr>
        <p:spPr>
          <a:xfrm>
            <a:off x="5158508" y="223303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버베나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3B5AA4D-1B44-4D99-A135-B177CEB257FF}"/>
              </a:ext>
            </a:extLst>
          </p:cNvPr>
          <p:cNvSpPr/>
          <p:nvPr/>
        </p:nvSpPr>
        <p:spPr>
          <a:xfrm>
            <a:off x="4916266" y="4242201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응</a:t>
            </a:r>
            <a:r>
              <a:rPr lang="en-US" altLang="ko-KR" sz="1100" dirty="0">
                <a:solidFill>
                  <a:schemeClr val="tx1"/>
                </a:solidFill>
              </a:rPr>
              <a:t>? </a:t>
            </a:r>
            <a:r>
              <a:rPr lang="ko-KR" altLang="en-US" sz="1100" dirty="0">
                <a:solidFill>
                  <a:schemeClr val="tx1"/>
                </a:solidFill>
              </a:rPr>
              <a:t>처음보는 </a:t>
            </a:r>
            <a:r>
              <a:rPr lang="ko-KR" altLang="en-US" sz="1100" dirty="0" err="1">
                <a:solidFill>
                  <a:schemeClr val="tx1"/>
                </a:solidFill>
              </a:rPr>
              <a:t>얼굴인걸</a:t>
            </a:r>
            <a:r>
              <a:rPr lang="en-US" altLang="ko-KR" sz="1100" dirty="0">
                <a:solidFill>
                  <a:schemeClr val="tx1"/>
                </a:solidFill>
              </a:rPr>
              <a:t>?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C16F76C-B296-45E6-A514-4A62063B2DB3}"/>
              </a:ext>
            </a:extLst>
          </p:cNvPr>
          <p:cNvSpPr/>
          <p:nvPr/>
        </p:nvSpPr>
        <p:spPr>
          <a:xfrm>
            <a:off x="473208" y="466245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우리가 소환하는데 성공한 </a:t>
            </a:r>
            <a:r>
              <a:rPr lang="ko-KR" altLang="en-US" sz="1100" dirty="0" err="1">
                <a:solidFill>
                  <a:schemeClr val="tx1"/>
                </a:solidFill>
              </a:rPr>
              <a:t>구원자님이셔</a:t>
            </a:r>
            <a:r>
              <a:rPr lang="en-US" altLang="ko-KR" sz="1100" dirty="0">
                <a:solidFill>
                  <a:schemeClr val="tx1"/>
                </a:solidFill>
              </a:rPr>
              <a:t>! </a:t>
            </a:r>
            <a:r>
              <a:rPr lang="ko-KR" altLang="en-US" sz="1100" dirty="0" err="1">
                <a:solidFill>
                  <a:schemeClr val="tx1"/>
                </a:solidFill>
              </a:rPr>
              <a:t>다른세계에서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오셨다구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4BC4ED8-545D-4778-BA12-DF537CA8538E}"/>
              </a:ext>
            </a:extLst>
          </p:cNvPr>
          <p:cNvSpPr/>
          <p:nvPr/>
        </p:nvSpPr>
        <p:spPr>
          <a:xfrm>
            <a:off x="4916265" y="5183167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815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3239653" y="563173"/>
            <a:ext cx="5711400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4_Start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버베나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>
                <a:solidFill>
                  <a:schemeClr val="tx1"/>
                </a:solidFill>
              </a:rPr>
              <a:t>장미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E25E27-E88E-4D41-89DE-1DD696C99FD4}"/>
              </a:ext>
            </a:extLst>
          </p:cNvPr>
          <p:cNvSpPr/>
          <p:nvPr/>
        </p:nvSpPr>
        <p:spPr>
          <a:xfrm>
            <a:off x="2810629" y="3697446"/>
            <a:ext cx="1671781" cy="8405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 아까는 죄송했어요</a:t>
            </a:r>
            <a:r>
              <a:rPr lang="en-US" altLang="ko-KR" sz="1100" dirty="0">
                <a:solidFill>
                  <a:schemeClr val="tx1"/>
                </a:solidFill>
              </a:rPr>
              <a:t>! </a:t>
            </a:r>
            <a:r>
              <a:rPr lang="ko-KR" altLang="en-US" sz="1100" dirty="0">
                <a:solidFill>
                  <a:schemeClr val="tx1"/>
                </a:solidFill>
              </a:rPr>
              <a:t>근대 구원자님이 살던 세계는 </a:t>
            </a:r>
            <a:r>
              <a:rPr lang="ko-KR" altLang="en-US" sz="1100" dirty="0" err="1">
                <a:solidFill>
                  <a:schemeClr val="tx1"/>
                </a:solidFill>
              </a:rPr>
              <a:t>어ㄸ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r>
              <a:rPr lang="ko-KR" altLang="en-US" sz="1100" dirty="0" err="1">
                <a:solidFill>
                  <a:schemeClr val="tx1"/>
                </a:solidFill>
              </a:rPr>
              <a:t>ㅓ</a:t>
            </a:r>
            <a:r>
              <a:rPr lang="en-US" altLang="ko-KR" sz="1100" dirty="0">
                <a:solidFill>
                  <a:schemeClr val="tx1"/>
                </a:solidFill>
              </a:rPr>
              <a:t>…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B48BD-0B20-48B0-B34D-40905D6793ED}"/>
              </a:ext>
            </a:extLst>
          </p:cNvPr>
          <p:cNvSpPr txBox="1"/>
          <p:nvPr/>
        </p:nvSpPr>
        <p:spPr>
          <a:xfrm>
            <a:off x="5216450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1BF4-DD68-498D-8560-B4704346737C}"/>
              </a:ext>
            </a:extLst>
          </p:cNvPr>
          <p:cNvSpPr txBox="1"/>
          <p:nvPr/>
        </p:nvSpPr>
        <p:spPr>
          <a:xfrm>
            <a:off x="967827" y="2244860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4E488-FB11-4F4D-974B-11EA093FC34D}"/>
              </a:ext>
            </a:extLst>
          </p:cNvPr>
          <p:cNvSpPr txBox="1"/>
          <p:nvPr/>
        </p:nvSpPr>
        <p:spPr>
          <a:xfrm>
            <a:off x="9606975" y="2241470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5231B-799F-4D31-BB34-E238B5439B94}"/>
              </a:ext>
            </a:extLst>
          </p:cNvPr>
          <p:cNvSpPr/>
          <p:nvPr/>
        </p:nvSpPr>
        <p:spPr>
          <a:xfrm>
            <a:off x="9261235" y="2923919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이제 마지막 싸움인가</a:t>
            </a:r>
            <a:r>
              <a:rPr lang="en-US" altLang="ko-KR" sz="1100" dirty="0">
                <a:solidFill>
                  <a:schemeClr val="tx1"/>
                </a:solidFill>
              </a:rPr>
              <a:t>? </a:t>
            </a:r>
            <a:r>
              <a:rPr lang="ko-KR" altLang="en-US" sz="1100" dirty="0">
                <a:solidFill>
                  <a:schemeClr val="tx1"/>
                </a:solidFill>
              </a:rPr>
              <a:t>겨우 여기까지 왔네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A0DAB93-F161-4AD5-B1B9-D3C72C98FC93}"/>
              </a:ext>
            </a:extLst>
          </p:cNvPr>
          <p:cNvSpPr/>
          <p:nvPr/>
        </p:nvSpPr>
        <p:spPr>
          <a:xfrm>
            <a:off x="502470" y="3277192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여기까지 올 수 있었던 건 구원자님 </a:t>
            </a:r>
            <a:r>
              <a:rPr lang="ko-KR" altLang="en-US" sz="1100" dirty="0" err="1">
                <a:solidFill>
                  <a:schemeClr val="tx1"/>
                </a:solidFill>
              </a:rPr>
              <a:t>덕분이에요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9075C0-31C0-46F1-958D-97F6C6589ED9}"/>
              </a:ext>
            </a:extLst>
          </p:cNvPr>
          <p:cNvSpPr txBox="1"/>
          <p:nvPr/>
        </p:nvSpPr>
        <p:spPr>
          <a:xfrm>
            <a:off x="3142884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버베나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8FE1B6-007B-49FF-8EAC-09D8F214FA35}"/>
              </a:ext>
            </a:extLst>
          </p:cNvPr>
          <p:cNvSpPr txBox="1"/>
          <p:nvPr/>
        </p:nvSpPr>
        <p:spPr>
          <a:xfrm>
            <a:off x="7131734" y="2241470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티보치나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5D3F7D0-5440-4AA5-BA59-0C721A52378B}"/>
              </a:ext>
            </a:extLst>
          </p:cNvPr>
          <p:cNvSpPr/>
          <p:nvPr/>
        </p:nvSpPr>
        <p:spPr>
          <a:xfrm>
            <a:off x="4916266" y="4042793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잡담은 그만하고 전투준비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CFCCEF4-A8AF-4F5B-88EC-605E05F5C3DF}"/>
              </a:ext>
            </a:extLst>
          </p:cNvPr>
          <p:cNvSpPr/>
          <p:nvPr/>
        </p:nvSpPr>
        <p:spPr>
          <a:xfrm>
            <a:off x="7141215" y="4537955"/>
            <a:ext cx="1671781" cy="8405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장미는 투명화 능력을 갖고 있어요 조심하세요 구원자님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755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437</Words>
  <Application>Microsoft Office PowerPoint</Application>
  <PresentationFormat>와이드스크린</PresentationFormat>
  <Paragraphs>117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KITRI</dc:creator>
  <cp:lastModifiedBy>KITRI</cp:lastModifiedBy>
  <cp:revision>32</cp:revision>
  <dcterms:created xsi:type="dcterms:W3CDTF">2018-01-29T08:19:32Z</dcterms:created>
  <dcterms:modified xsi:type="dcterms:W3CDTF">2018-01-31T08:39:42Z</dcterms:modified>
</cp:coreProperties>
</file>